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Pretendard ExtraBold"/>
      <p:bold r:id="rId44"/>
    </p:embeddedFont>
    <p:embeddedFont>
      <p:font typeface="Pretendard Regular"/>
      <p:regular r:id="rId45"/>
    </p:embeddedFont>
    <p:embeddedFont>
      <p:font typeface="Pretendard Bold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1.fntdata" Type="http://schemas.openxmlformats.org/officeDocument/2006/relationships/font"/><Relationship Id="rId45" Target="fonts/font2.fntdata" Type="http://schemas.openxmlformats.org/officeDocument/2006/relationships/font"/><Relationship Id="rId46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9, 10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그래프와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final int INF = 10000001;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경로가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충분히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dist = new int[n + 1][n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(i == j) dist[i][j]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else dist[i][j] = INF;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828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w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dist[u][v] = Math.min(dist[u][v], w);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for (int k = 1; k &lt;= n;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//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거쳐가는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짧은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(dist[i][j] &gt; dist[i][k] + dist[k][j])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dist[i][j] = dist[i][k] + dist[k][j];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7084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(dist[i][j] == INF) sb.append(0).append("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else sb.append(dist[i][j]).append("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997200"/>
            <a:ext cx="8369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 = Number(input[1]);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INF = Infinity;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dist = Array.from({ length: n + 1 }, () =&gt; Array(n + 1).fill(INF));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dist[i][i]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2; i &lt; 2 +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v, w]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dist[u][v] = Math.min(dist[u][v], w);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114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(k)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기준으로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쌍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(i, j)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k = 1; k &lt;= n;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(let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(dist[i][j] &gt; dist[i][k] + dist[k][j])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dist[i][j] = dist[i][k] + dist[k][j];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 += (dist[i][j] === INF ? 0 : dist[i][j]) + " 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 +=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process.stdout.write(result);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최소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신장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모든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정점을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가장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적은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비용으로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연결한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81300" y="2311400"/>
            <a:ext cx="127381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1197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209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v, e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edges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range(e):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edges.append(list(map(int, input().split())))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edges.sort(key=lambda x: x[2])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[i for i in range(v + 1)] # Union-Find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total_weight = 0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edges_count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a, b, weight in edges: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간선이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정점의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root_a = a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parent[root_a] != root_a: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root_a = parent[root_a]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298700"/>
            <a:ext cx="72517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root_b = b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parent[root_b] != root_b: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root_b = parent[root_b]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정점의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사이클이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아니므로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MST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root_a != root_b: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root_a &lt; root_b: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parent[root_b] = root_a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parent[root_a] = root_b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total_weight += weight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edges_count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개수가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V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간선이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V-1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모이면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edges_count == v - 1: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break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print(total_weight)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1197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50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Edge implements Comparable&lt;Edge&gt;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int u, v, weight;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Edge(int u, int v, int weight)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this.u = u;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this.v = v;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this.weight = weight;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@Override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int compareTo(Edge o)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this.weight - o.weight;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 parent;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3843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E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Edge[] edges = new Edge[E];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E;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w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edges[i] = new Edge(u, v, w);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Arrays.sort(edges);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parent = new int[V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V; i++) parent[i] =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totalWeight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count = 0;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1197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250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5019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(Edge edge : edges)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압축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(Path Compression)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사용한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Find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rootU = edge.u;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(parent[rootU] != rootU) rootU = parent[rootU];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rootV = edge.v;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(parent[rootV] != rootV) rootV = parent[rootV];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정점이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집합이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아니라면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사이클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미발생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(rootU != rootV)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parent[rootV] = rootU; // Union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totalWeight += edge.weight;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(++count == V - 1)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System.out.println(totalWeight);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1197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75000"/>
            <a:ext cx="8369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[V, E]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edges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E;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edges.push(input[i].split(' ').map(Number));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edges.sort((a, b) =&gt; a[2] - b[2]);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Array.from({ length: V + 1 }, (_, i) =&gt; 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totalWeight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count = 0;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114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E;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[u, v, weight] = edges[i];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Find: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정점의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rootU = u;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(parent[rootU] !== rootU) rootU = parent[rootU];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rootV = v;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(parent[rootV] !== rootV) rootV = parent[rootV];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Union: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집합을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합치고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누적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(rootU !== rootV)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parent[rootV] = rootU;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totalWeight += weight;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(++count === V - 1)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console.log(totalWeight);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25900" y="1155700"/>
            <a:ext cx="10236200" cy="7200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352800" y="7277100"/>
            <a:ext cx="12827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895600" y="8064500"/>
            <a:ext cx="15113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644900" y="7315200"/>
            <a:ext cx="3302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657600" y="8775700"/>
            <a:ext cx="1206500" cy="101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870200" y="7480300"/>
            <a:ext cx="19304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822700" y="6515100"/>
            <a:ext cx="1778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835400" y="8382000"/>
            <a:ext cx="1028700" cy="101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6019800" y="3530600"/>
            <a:ext cx="927100" cy="38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78400" y="8255000"/>
            <a:ext cx="83820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주어지고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N-1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연결된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번호를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노드부터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순서대로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71800" y="2755900"/>
            <a:ext cx="12446000" cy="5537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예제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입력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을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토대로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구현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벨만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-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포드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11657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60700"/>
            <a:ext cx="320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최소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신장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트리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1197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플로이드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-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워셜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11404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3452F0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35600"/>
            <a:ext cx="2425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트리</a:t>
            </a:r>
            <a:r>
              <a:rPr lang="en-US" sz="28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알아보기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94400"/>
            <a:ext cx="4787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11725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1068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이진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트리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1991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트라이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14425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96012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73400" y="2057400"/>
            <a:ext cx="13487400" cy="7099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인접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리스트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로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구현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DFS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(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깊이우선탐색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)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수행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4500" y="3124200"/>
            <a:ext cx="4165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2933700"/>
            <a:ext cx="6172200" cy="4406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정답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배열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출력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416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sys.setrecursionlimit(10**6) # Python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재귀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제한을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늘려줌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(DFS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[0] * (n + 1) #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미방문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 - 1):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a, b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graph[a].append(b)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graph[b].append(a)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552700"/>
            <a:ext cx="72517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q = deque() # BFS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q.append(1)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(1)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parent[1] = 1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자신을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q: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now = q.popleft()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next_node in graph[now]: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모르는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parent[next_node]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parent[next_node] = now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q.append(next_node)    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range(2, n + 1) :#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print(parent[i])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161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ArrayList&lt;ArrayList&lt;Integer&gt;&gt; graph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&lt;=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graph.add(new ArrayList&lt;&gt;());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parent = new int[n + 1]; //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미방문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 - 1;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a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b = Integer.parseInt(st.nextToken());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graph.get(a).add(b);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graph.get(b).add(a);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Queue&lt;Integer&gt; q = new LinkedList&lt;&gt;(); // BFS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q.offer(1);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(1)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parent[1] = 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(!q.isEmpty())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now = q.poll();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nextNode : graph.get(now))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(parent[nextNode] 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parent[nextNode] = now;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q.offer(nextNode);     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sb.append(parent[i]).append('\n');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System.out.println(sb.toString());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br.close();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8369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new Array(n + 1).fill(0); //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미방문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 n; i++) { //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[a, b]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graph[a].push(b);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graph[b].push(a);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q = []; // BFS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q.push(1);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(1)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parent[1] = 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8923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head = 0; // shift()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대신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인덱스를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성능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향상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(head &lt; q.length)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now = q[head++];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꺼냄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(head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(const nextNode of graph[now])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(parent[nextNode]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parent[nextNode] = now;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q.push(nextNode);      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 = [];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result.push(parent[i]);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console.log(result.join('\n'));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- 1068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81500" y="2311400"/>
            <a:ext cx="95250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1068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63800"/>
            <a:ext cx="72517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parents = list(map(int, input().split()))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delete_node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adj = [[] for _ in range(n)]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root = -1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parents[i] == -1: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root = i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adj[parents[i]].append(i)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leaf_count = 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4638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삭제되거나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존재하지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root != delete_node and root != -1: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stack = [root]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stack: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curr = stack.pop()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is_leaf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child in adj[curr]: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삭제할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아니면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대상에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child != delete_node: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is_leaf = False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stack.append(child)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is_leaf: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없거나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삭제되었다면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리프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leaf_count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print(leaf_count)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1068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16300" y="9550400"/>
            <a:ext cx="1143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71700"/>
            <a:ext cx="61849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List&lt;Integer&gt;[] adj = new ArrayList[n];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adj[i]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root = -1;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p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(p == -1) root =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else adj[p].add(i);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deleteNode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leafCount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(root != deleteNode &amp;&amp; root != -1)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Stack&lt;Integer&gt; stack = new Stack&lt;&gt;();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stack.push(root);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(!stack.isEmpty())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curr = stack.pop();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boolean isLeaf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child : adj[curr])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(child != deleteNode)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삭제된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isLeaf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stack.push(child);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유효한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하나도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리프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카운트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(isLeaf) leafCount++;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System.out.println(leafCount);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1068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32100"/>
            <a:ext cx="8369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parents = input[1].split('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deleteNode = Number(input[2]);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adj = Array.from({ length: n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root = -1;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parents.forEach((p, i) =&gt;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(p === -1) root =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else adj[p].push(i);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leafCount = 0;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(root !== deleteNode &amp;&amp; root !== -1)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stack = [root];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(stack.length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curr = stack.pop();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isLeaf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(const child of adj[curr])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(child !== deleteNode)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삭제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제외한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isLeaf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stack.push(child);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가능한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리프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판정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(isLeaf) leafCount++;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console.log(leafCount);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트라이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문자열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검색을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빠르게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실행할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있도록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설계한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트리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형태의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자료구조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695700" y="2311400"/>
            <a:ext cx="108839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벨만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-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포드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최단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거리를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30500" y="2286000"/>
            <a:ext cx="12827000" cy="70993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14425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209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집합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세트에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제거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s_set = set()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s_set.add(input().strip())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count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M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문자열을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하나씩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확인하며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집합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S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포함되어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검사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query = input().strip()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query in s_set: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count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print(count)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14425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250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71700"/>
            <a:ext cx="61849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빠르게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HashSet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HashSet&lt;String&gt; set = new HashSet&lt;&gt;();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set.add(br.readLine());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count = 0;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717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입력받은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문자열이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HashSet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존재하면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카운트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(set.contains(br.readLine()))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count++;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System.out.println(count);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14425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68500"/>
            <a:ext cx="8369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집합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sSet = new Set();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sSet.add(input[i].trim());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count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M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문자열을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순회하며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존재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N + 1; i &lt;= N +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(sSet.has(input[i].trim()))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count++;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console.log(count);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이진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각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자식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(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차수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)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개수가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2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이하로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구성돼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있는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90900" y="9550400"/>
            <a:ext cx="1168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30600" y="2311400"/>
            <a:ext cx="11226800" cy="70739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1991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tree = {}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p, l, r = input().split()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tree[p] = [l, r]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pre_res = ""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stack = ['A']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stack: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curr = stack.pop()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curr == '.': continue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pre_res += curr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stack.append(tree[curr][1])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stack.append(tree[curr][0])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자식을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나중에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나오게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in_res = ""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stack = []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1181100"/>
            <a:ext cx="72517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curr = 'A'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stack or curr != '.':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curr != '.':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stack.append(curr)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curr = tree[curr][0]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curr = stack.pop()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in_res += curr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curr = tree[curr][1]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post_res = ""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후위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stack = ['A']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temp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stack: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curr = stack.pop()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curr == '.': continue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temp.append(curr)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stack.append(tree[curr][0])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stack.append(tree[curr][1])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나중에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post_res = "".join(temp[::-1])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print(pre_res)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print(in_res)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print(post_res)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1991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4700" y="9499600"/>
            <a:ext cx="1244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49500"/>
            <a:ext cx="61849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Node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char val;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Node left, right;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Node(char val) { this.val = val;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Node[] tree = new Node[26];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</a:t>
            </a:r>
            <a:r>
              <a:rPr lang="ja-JP" sz="1800" b="false" i="false" u="none" strike="noStrike">
                <a:solidFill>
                  <a:srgbClr val="595959"/>
                </a:solidFill>
                <a:ea typeface="Pretendard Regular"/>
              </a:rPr>
              <a:t>有效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26; i++) tree[i] = new Node((char) ('A' + i));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49500"/>
            <a:ext cx="7480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String[] input = br.readLine().split("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char p = input[0].charAt(0);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char l = input[1].charAt(0);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char r = input[2].charAt(0);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(l != '.') tree[p - 'A'].left = tree[l - 'A'];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(r != '.') tree[p - 'A'].right = tree[r - 'A'];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preorder(tree[0]); System.out.println();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inorder(tree[0]); System.out.println();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postorder(tree[0]); System.out.println();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1991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90900" y="9525000"/>
            <a:ext cx="1168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93900"/>
            <a:ext cx="61849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void preorder(Node node)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(node == null)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System.out.print(node.val);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preorder(node.left);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preorder(node.right);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void inorder(Node node)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(node == null)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inorder(node.left);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System.out.print(node.val);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inorder(node.right);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static void postorder(Node node)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후위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(node == null)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postorder(node.left);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postorder(node.right);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System.out.print(node.val);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1991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8369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tree = {};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[p, l, r] = input[i].split(' 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tree[p] = [l, r];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재귀를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preorder = (node) =&gt;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(node === '.')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+= node;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preorder(tree[node][0]);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preorder(tree[node][1]);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inorder = (node) =&gt;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(node === '.')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inorder(tree[node][0]);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+= node;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inorder(tree[node][1]);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postorder = (node) =&gt;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(node === '.')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postorder(tree[node][0]);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postorder(tree[node][1]);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+= node;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preorder('A'); result +=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inorder('A'); result +=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postorder('A');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console.log(result);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9, 10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그래프와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11657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209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INF = float('inf')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edges = [list(map(int, input().split())) for _ in range(m)]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 = [INF]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dist[1]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has_negative_cycle = False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u, v, w in edges: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간선을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확인하며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dist[u] != INF and dist[v] &gt; dist[u] + w: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dist[v] = dist[u] + w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n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반복에서도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일어나면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음수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사이클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존재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i == n - 1: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has_negative_cycle = True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057400"/>
            <a:ext cx="72517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has_negative_cycle: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print("-1")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i in range(2,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print("-1" if dist[i] == INF else dist[i])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11657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final long INF = Long.MAX_VALUE;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long[][] edges = new long[M][3];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dist = new long[N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Arrays.fill(dist, INF);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5621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edges[i][0]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edges[i][1]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edges[i][2]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dist[1]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boolean hasNegativeCycle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0; j &lt;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u = (int) edges[j][0];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v = (int) edges[j][1];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long w = edges[j][2];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(dist[u] != INF &amp;&amp; dist[v] &gt; dist[u] + w)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dist[v] = dist[u] +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반복에도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갱신이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발생하면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음수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사이클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if (i == N) hasNegativeCycle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11657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7084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(hasNegativeCycle)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System.out.println("-1");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sb.append(dist[i] == INF ? "-1" : dist[i]).append("\n");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System.out.print(sb.toString());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11657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8369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edges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edges.push(input[i].split(' ').map(Number));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dist = new Array(N + 1).fill(Infinity);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dist[1]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hasNegativeCycle = false;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0; j &lt; M;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[u, v, w] = edges[j];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(Relaxation)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6543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if (dist[u] !== Infinity &amp;&amp; dist[v] &gt; dist[u] + w)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dist[v] = dist[u] +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n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라운드에서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음수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사이클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존재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(i === N) hasNegativeCycle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(hasNegativeCycle)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console.log("-1");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ans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i = 2;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ans += (dist[i] === Infinity ? "-1" : dist[i]) +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process.stdout.write(ans);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플로이드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-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워셜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최단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거리를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44800" y="2286000"/>
            <a:ext cx="12598400" cy="7099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416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INF = float('inf')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 = [[INF] * (n + 1) for _ in range(n + 1)]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자신으로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비용은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dist[i][i]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v, w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w &lt; dist[u][v]: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dist[u][v] = 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2806700"/>
            <a:ext cx="72517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거쳐가는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(k),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(i),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(j)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3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k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j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i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j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바로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것보다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거쳐가는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것이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짧다면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dist[i][j] &gt; dist[i][k] + dist[k][j]: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dist[i][j] = dist[i][k] + dist[k][j]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j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dist[i][j] == INF: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print(0, end=" ")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print(dist[i][j], end=" ")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